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mony Catering Solutions ." initials="HCS." lastIdx="1" clrIdx="0">
    <p:extLst>
      <p:ext uri="{19B8F6BF-5375-455C-9EA6-DF929625EA0E}">
        <p15:presenceInfo xmlns:p15="http://schemas.microsoft.com/office/powerpoint/2012/main" userId="37754bd68851c2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6F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F488A1-8012-4F97-9454-4A490E6C2297}" v="1" dt="2025-01-22T08:00:45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174" y="10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mony Catering Solutions ." userId="37754bd68851c275" providerId="LiveId" clId="{F8F488A1-8012-4F97-9454-4A490E6C2297}"/>
    <pc:docChg chg="undo custSel modSld">
      <pc:chgData name="Harmony Catering Solutions ." userId="37754bd68851c275" providerId="LiveId" clId="{F8F488A1-8012-4F97-9454-4A490E6C2297}" dt="2025-01-29T03:16:07.552" v="200" actId="20577"/>
      <pc:docMkLst>
        <pc:docMk/>
      </pc:docMkLst>
      <pc:sldChg chg="addSp delSp modSp mod">
        <pc:chgData name="Harmony Catering Solutions ." userId="37754bd68851c275" providerId="LiveId" clId="{F8F488A1-8012-4F97-9454-4A490E6C2297}" dt="2025-01-29T03:16:07.552" v="200" actId="20577"/>
        <pc:sldMkLst>
          <pc:docMk/>
          <pc:sldMk cId="0" sldId="256"/>
        </pc:sldMkLst>
        <pc:spChg chg="mod">
          <ac:chgData name="Harmony Catering Solutions ." userId="37754bd68851c275" providerId="LiveId" clId="{F8F488A1-8012-4F97-9454-4A490E6C2297}" dt="2025-01-22T07:57:36.170" v="183" actId="114"/>
          <ac:spMkLst>
            <pc:docMk/>
            <pc:sldMk cId="0" sldId="256"/>
            <ac:spMk id="7" creationId="{00000000-0000-0000-0000-000000000000}"/>
          </ac:spMkLst>
        </pc:spChg>
        <pc:spChg chg="mod">
          <ac:chgData name="Harmony Catering Solutions ." userId="37754bd68851c275" providerId="LiveId" clId="{F8F488A1-8012-4F97-9454-4A490E6C2297}" dt="2025-01-22T03:04:26.896" v="47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Harmony Catering Solutions ." userId="37754bd68851c275" providerId="LiveId" clId="{F8F488A1-8012-4F97-9454-4A490E6C2297}" dt="2025-01-22T03:52:25.789" v="158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Harmony Catering Solutions ." userId="37754bd68851c275" providerId="LiveId" clId="{F8F488A1-8012-4F97-9454-4A490E6C2297}" dt="2025-01-22T03:16:43.522" v="99" actId="2057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Harmony Catering Solutions ." userId="37754bd68851c275" providerId="LiveId" clId="{F8F488A1-8012-4F97-9454-4A490E6C2297}" dt="2025-01-22T07:58:53.736" v="190" actId="114"/>
          <ac:spMkLst>
            <pc:docMk/>
            <pc:sldMk cId="0" sldId="256"/>
            <ac:spMk id="11" creationId="{00000000-0000-0000-0000-000000000000}"/>
          </ac:spMkLst>
        </pc:spChg>
        <pc:spChg chg="mod">
          <ac:chgData name="Harmony Catering Solutions ." userId="37754bd68851c275" providerId="LiveId" clId="{F8F488A1-8012-4F97-9454-4A490E6C2297}" dt="2025-01-22T07:57:51.829" v="184" actId="114"/>
          <ac:spMkLst>
            <pc:docMk/>
            <pc:sldMk cId="0" sldId="256"/>
            <ac:spMk id="12" creationId="{00000000-0000-0000-0000-000000000000}"/>
          </ac:spMkLst>
        </pc:spChg>
        <pc:spChg chg="mod">
          <ac:chgData name="Harmony Catering Solutions ." userId="37754bd68851c275" providerId="LiveId" clId="{F8F488A1-8012-4F97-9454-4A490E6C2297}" dt="2025-01-29T03:16:07.552" v="200" actId="20577"/>
          <ac:spMkLst>
            <pc:docMk/>
            <pc:sldMk cId="0" sldId="256"/>
            <ac:spMk id="13" creationId="{00000000-0000-0000-0000-000000000000}"/>
          </ac:spMkLst>
        </pc:spChg>
        <pc:spChg chg="mod">
          <ac:chgData name="Harmony Catering Solutions ." userId="37754bd68851c275" providerId="LiveId" clId="{F8F488A1-8012-4F97-9454-4A490E6C2297}" dt="2025-01-22T03:23:49.922" v="152" actId="20577"/>
          <ac:spMkLst>
            <pc:docMk/>
            <pc:sldMk cId="0" sldId="256"/>
            <ac:spMk id="16" creationId="{D8053F92-A67C-4A0C-A02A-027A5D7BE4BB}"/>
          </ac:spMkLst>
        </pc:spChg>
        <pc:spChg chg="mod">
          <ac:chgData name="Harmony Catering Solutions ." userId="37754bd68851c275" providerId="LiveId" clId="{F8F488A1-8012-4F97-9454-4A490E6C2297}" dt="2025-01-22T03:21:08.168" v="150" actId="20577"/>
          <ac:spMkLst>
            <pc:docMk/>
            <pc:sldMk cId="0" sldId="256"/>
            <ac:spMk id="18" creationId="{DEAC5975-0723-77C2-E40B-C2029B023259}"/>
          </ac:spMkLst>
        </pc:spChg>
        <pc:spChg chg="add mod">
          <ac:chgData name="Harmony Catering Solutions ." userId="37754bd68851c275" providerId="LiveId" clId="{F8F488A1-8012-4F97-9454-4A490E6C2297}" dt="2025-01-22T07:50:19.454" v="181" actId="1582"/>
          <ac:spMkLst>
            <pc:docMk/>
            <pc:sldMk cId="0" sldId="256"/>
            <ac:spMk id="20" creationId="{1AE2D702-B861-B62A-048F-33D8679629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F3729-D063-48A8-BE4D-F0CBAD2EF461}" type="datetimeFigureOut">
              <a:rPr lang="en-AU" smtClean="0"/>
              <a:t>30/01/2025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A7578-765A-433C-9195-002A3CFEC0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199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AA7578-765A-433C-9195-002A3CFEC0D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24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1EA17-A246-4C1B-AE16-C0D13DDA56EF}" type="datetimeFigureOut">
              <a:rPr lang="en-AU" smtClean="0"/>
              <a:pPr/>
              <a:t>30/01/2025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D35E-BB79-4B51-BB89-94016742572E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08984" y="2780928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100" b="1" dirty="0">
              <a:latin typeface="Century Gothic" pitchFamily="34" charset="0"/>
              <a:cs typeface="Arial" pitchFamily="34" charset="0"/>
            </a:endParaRPr>
          </a:p>
          <a:p>
            <a:endParaRPr lang="en-AU" sz="1100" b="1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24" y="1422861"/>
            <a:ext cx="3456384" cy="3154710"/>
          </a:xfrm>
          <a:prstGeom prst="rect">
            <a:avLst/>
          </a:prstGeom>
          <a:noFill/>
          <a:ln w="38100" cap="rnd" cmpd="sng">
            <a:noFill/>
            <a:round/>
          </a:ln>
        </p:spPr>
        <p:txBody>
          <a:bodyPr wrap="square" rtlCol="0">
            <a:spAutoFit/>
          </a:bodyPr>
          <a:lstStyle/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DAILY LUNCH SPECIALS</a:t>
            </a:r>
            <a:endParaRPr lang="en-AU" sz="1400" b="1" dirty="0">
              <a:latin typeface="Century Gothic" pitchFamily="34" charset="0"/>
              <a:cs typeface="Arial" pitchFamily="34" charset="0"/>
            </a:endParaRP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	</a:t>
            </a:r>
          </a:p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WED	Nacho Box </a:t>
            </a:r>
            <a:r>
              <a:rPr lang="en-AU" sz="1000" b="1" i="1" dirty="0">
                <a:latin typeface="Century Gothic" pitchFamily="34" charset="0"/>
                <a:cs typeface="Arial" pitchFamily="34" charset="0"/>
              </a:rPr>
              <a:t>(Homemade)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	$6.50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THUR	Sushi Roll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</a:p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Sushi Options  </a:t>
            </a:r>
            <a:r>
              <a:rPr lang="en-AU" sz="1000" b="1" i="1" dirty="0">
                <a:latin typeface="Century Gothic" pitchFamily="34" charset="0"/>
                <a:cs typeface="Arial" pitchFamily="34" charset="0"/>
              </a:rPr>
              <a:t>(All Come with Soy Sauce)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Mini Avocado (8 pieces)		$6.00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Mini Cucumber (8 pieces)		$6.00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Mini Tuna (8 pieces)		$6.00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Cooked Tuna			$4.00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Teriyaki Chicken or Beef		$4.00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Prawn California Roll		$4.00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Chicken Schnitzel		$4.00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Smoked Salmon		$4.00</a:t>
            </a:r>
          </a:p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NOTE: SUSHI </a:t>
            </a:r>
            <a:r>
              <a:rPr lang="en-AU" sz="1000" b="1" u="sng" dirty="0">
                <a:latin typeface="Century Gothic" pitchFamily="34" charset="0"/>
                <a:cs typeface="Arial" pitchFamily="34" charset="0"/>
              </a:rPr>
              <a:t>MUST</a:t>
            </a:r>
            <a:r>
              <a:rPr lang="en-AU" sz="1000" b="1" dirty="0">
                <a:latin typeface="Century Gothic" pitchFamily="34" charset="0"/>
                <a:cs typeface="Arial" pitchFamily="34" charset="0"/>
              </a:rPr>
              <a:t> BE ORDERED BY WEDNESDAY 8am</a:t>
            </a:r>
          </a:p>
          <a:p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FRI	American Style Hotdog     </a:t>
            </a:r>
            <a:r>
              <a:rPr lang="en-AU" sz="1000" i="1" dirty="0">
                <a:latin typeface="Century Gothic" pitchFamily="34" charset="0"/>
                <a:cs typeface="Arial" pitchFamily="34" charset="0"/>
              </a:rPr>
              <a:t>	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$4.50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                             </a:t>
            </a:r>
            <a:r>
              <a:rPr lang="en-AU" sz="900" i="1" dirty="0">
                <a:latin typeface="Century Gothic" pitchFamily="34" charset="0"/>
                <a:cs typeface="Arial" pitchFamily="34" charset="0"/>
              </a:rPr>
              <a:t>With American Mustard,                               	BBQ Sauce or Tomato Sauce 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24" y="4536916"/>
            <a:ext cx="3456384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HOT FOOD</a:t>
            </a:r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Hamburger			$6.50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Homemade Beef Patty, Tomato, Lettuce, Beetroot &amp; Tomato Sauce 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Cheeseburger</a:t>
            </a:r>
            <a:r>
              <a:rPr lang="en-AU" sz="900" dirty="0">
                <a:latin typeface="Century Gothic" pitchFamily="34" charset="0"/>
                <a:cs typeface="Arial" pitchFamily="34" charset="0"/>
              </a:rPr>
              <a:t>			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$6.00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Homemade Beef Patty, Cheese &amp; Tomato Sauce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Chicken Burger	                          $6.50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Chicken Breast Fillet, Lettuce &amp; Mayo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Peri Peri Chicken Burger		$6.50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Grilled Chicken Breast, Lettuce, Mayo &amp; Peri Peri Sauce</a:t>
            </a:r>
          </a:p>
          <a:p>
            <a:r>
              <a:rPr lang="en-US" sz="1000" dirty="0">
                <a:latin typeface="Century Gothic" pitchFamily="34" charset="0"/>
                <a:cs typeface="Arial" pitchFamily="34" charset="0"/>
              </a:rPr>
              <a:t>Macaroni Cheese		$4.50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</a:p>
          <a:p>
            <a:r>
              <a:rPr lang="en-US" sz="1000" dirty="0">
                <a:latin typeface="Century Gothic" pitchFamily="34" charset="0"/>
                <a:cs typeface="Arial" pitchFamily="34" charset="0"/>
              </a:rPr>
              <a:t>Spaghetti			$4.50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US" sz="1000" dirty="0">
              <a:latin typeface="Century Gothic" pitchFamily="34" charset="0"/>
              <a:cs typeface="Arial" pitchFamily="34" charset="0"/>
            </a:endParaRPr>
          </a:p>
          <a:p>
            <a:r>
              <a:rPr lang="en-US" sz="1000" dirty="0">
                <a:latin typeface="Century Gothic" pitchFamily="34" charset="0"/>
                <a:cs typeface="Arial" pitchFamily="34" charset="0"/>
              </a:rPr>
              <a:t>Lasagna </a:t>
            </a:r>
            <a:r>
              <a:rPr lang="en-US" sz="1000" i="1" dirty="0">
                <a:latin typeface="Century Gothic" pitchFamily="34" charset="0"/>
                <a:cs typeface="Arial" pitchFamily="34" charset="0"/>
              </a:rPr>
              <a:t>(Homemade)</a:t>
            </a:r>
            <a:r>
              <a:rPr lang="en-US" sz="1000" dirty="0">
                <a:latin typeface="Century Gothic" pitchFamily="34" charset="0"/>
                <a:cs typeface="Arial" pitchFamily="34" charset="0"/>
              </a:rPr>
              <a:t>		$6.50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US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US" sz="1000" dirty="0">
                <a:latin typeface="Century Gothic" pitchFamily="34" charset="0"/>
                <a:cs typeface="Arial" pitchFamily="34" charset="0"/>
              </a:rPr>
              <a:t>Corn on the Cob		$1.50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US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US" sz="1000" dirty="0">
                <a:latin typeface="Century Gothic" pitchFamily="34" charset="0"/>
                <a:cs typeface="Arial" pitchFamily="34" charset="0"/>
              </a:rPr>
              <a:t>Garlic Bread			$2.00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US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US" sz="1000" dirty="0">
                <a:latin typeface="Century Gothic" pitchFamily="34" charset="0"/>
                <a:cs typeface="Arial" pitchFamily="34" charset="0"/>
              </a:rPr>
              <a:t>Grilled Cheese Roll</a:t>
            </a:r>
            <a:r>
              <a:rPr lang="en-US" sz="900" dirty="0">
                <a:latin typeface="Century Gothic" pitchFamily="34" charset="0"/>
                <a:cs typeface="Arial" pitchFamily="34" charset="0"/>
              </a:rPr>
              <a:t>		</a:t>
            </a:r>
            <a:r>
              <a:rPr lang="en-US" sz="1000" dirty="0">
                <a:latin typeface="Century Gothic" pitchFamily="34" charset="0"/>
                <a:cs typeface="Arial" pitchFamily="34" charset="0"/>
              </a:rPr>
              <a:t>$0.50</a:t>
            </a:r>
            <a:r>
              <a:rPr lang="en-US" sz="900" dirty="0">
                <a:latin typeface="Century Gothic" pitchFamily="34" charset="0"/>
                <a:cs typeface="Arial" pitchFamily="34" charset="0"/>
              </a:rPr>
              <a:t>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Meat Pie	                	             Large   $3.50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Sausage Roll	                	             Large   $3.50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Tomato Sauce		                          $0.30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Pizza 	</a:t>
            </a: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Ham &amp; Pineapple, Ham &amp; Cheese or Margarita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	$4.00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Nuggets			$1.00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Hash Brown			$1.50</a:t>
            </a:r>
            <a:r>
              <a:rPr lang="en-AU" sz="1000" b="1" dirty="0">
                <a:latin typeface="Century Gothic" pitchFamily="34" charset="0"/>
                <a:cs typeface="Arial" pitchFamily="34" charset="0"/>
              </a:rPr>
              <a:t>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  <a:endParaRPr lang="en-US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 </a:t>
            </a: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1784648"/>
            <a:ext cx="33569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SANDWICHES  (Wholemeal)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r>
              <a:rPr lang="en-AU" sz="1000" b="1" dirty="0">
                <a:latin typeface="Century Gothic" pitchFamily="34" charset="0"/>
                <a:cs typeface="Arial" pitchFamily="34" charset="0"/>
              </a:rPr>
              <a:t>      	   </a:t>
            </a:r>
            <a:r>
              <a:rPr lang="en-AU" sz="1000" b="1" i="1" dirty="0">
                <a:latin typeface="Century Gothic" pitchFamily="34" charset="0"/>
                <a:cs typeface="Arial" pitchFamily="34" charset="0"/>
              </a:rPr>
              <a:t>ROLLS OR WRAPS - Add $1.00</a:t>
            </a:r>
          </a:p>
          <a:p>
            <a:r>
              <a:rPr lang="en-AU" sz="1000" b="1" i="1" dirty="0">
                <a:latin typeface="Century Gothic" pitchFamily="34" charset="0"/>
                <a:cs typeface="Arial" pitchFamily="34" charset="0"/>
              </a:rPr>
              <a:t>GLUTEN FREE – Add $2.00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Butter	$1.50               Vegemite	$2.50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Cheese	$2.50               Egg	$3.00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Ham	$3.50               Chicken Breast  $5.00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Tuna	$3.50               Salad	$5.00</a:t>
            </a:r>
          </a:p>
          <a:p>
            <a:endParaRPr lang="en-AU" sz="1000" i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Add Beetroot, Carrot, Cheese, Lettuce or Tomato 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$0.50</a:t>
            </a: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Add Salad to Rolls, Sandwiches or Wraps                 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$2.00</a:t>
            </a:r>
            <a:endParaRPr lang="en-AU" sz="900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3383920"/>
            <a:ext cx="33569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SALAD BOXES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Garden Salad                                                      $6.00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Lettuce, Tomato, Carrot, Cucumber,           Beetroot, Cheese &amp; Dressing</a:t>
            </a:r>
          </a:p>
          <a:p>
            <a:endParaRPr lang="en-AU" sz="1000" i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Add Ham, Chicken Breast, Tuna or Egg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	$2.00  </a:t>
            </a: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Peri Peri Chicken Salad		$7.50</a:t>
            </a:r>
          </a:p>
          <a:p>
            <a:r>
              <a:rPr lang="en-AU" sz="900" dirty="0">
                <a:latin typeface="Century Gothic" pitchFamily="34" charset="0"/>
                <a:cs typeface="Arial" pitchFamily="34" charset="0"/>
              </a:rPr>
              <a:t>Grilled Chicken Breast, Lettuce, Tomato,             Cucumber, Mayo &amp; Peri Peri Sauce                    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61792" y="5241033"/>
            <a:ext cx="339620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SNACKS</a:t>
            </a: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Fresh Fruit (Seasonal)		$1.00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Fruit Cup (Seasonal)		$2.50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Cheese &amp; Crackers		$2.50</a:t>
            </a:r>
            <a:r>
              <a:rPr lang="en-AU" sz="1000" b="1" dirty="0">
                <a:latin typeface="Century Gothic" pitchFamily="34" charset="0"/>
                <a:cs typeface="Arial" pitchFamily="34" charset="0"/>
              </a:rPr>
              <a:t>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Carrots &amp; Cucumber Sticks		$2.50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Fruit Yoghurt			$2.50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Ovalteenies			$1.50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Chips			$2.00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i="1" dirty="0">
                <a:latin typeface="Century Gothic" pitchFamily="34" charset="0"/>
                <a:cs typeface="Arial" pitchFamily="34" charset="0"/>
              </a:rPr>
              <a:t>(</a:t>
            </a:r>
            <a:r>
              <a:rPr lang="en-AU" sz="900" i="1" dirty="0">
                <a:latin typeface="Century Gothic" pitchFamily="34" charset="0"/>
                <a:cs typeface="Arial" pitchFamily="34" charset="0"/>
              </a:rPr>
              <a:t>Sea Salt, Salt &amp; Vinegar or Honey Soy Chicken)</a:t>
            </a:r>
            <a:r>
              <a:rPr lang="en-AU" sz="1000" i="1" dirty="0">
                <a:latin typeface="Century Gothic" pitchFamily="34" charset="0"/>
                <a:cs typeface="Arial" pitchFamily="34" charset="0"/>
              </a:rPr>
              <a:t>       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Popcorn Lightly Salted	                          $1.00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Apple  &amp; Cinnamon Muffin </a:t>
            </a:r>
            <a:r>
              <a:rPr lang="en-AU" sz="1000" i="1" dirty="0">
                <a:latin typeface="Century Gothic" pitchFamily="34" charset="0"/>
                <a:cs typeface="Arial" pitchFamily="34" charset="0"/>
              </a:rPr>
              <a:t>(Homemade)</a:t>
            </a:r>
            <a:r>
              <a:rPr lang="en-AU" sz="900" i="1" dirty="0">
                <a:latin typeface="Century Gothic" pitchFamily="34" charset="0"/>
                <a:cs typeface="Arial" pitchFamily="34" charset="0"/>
              </a:rPr>
              <a:t>	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$1.50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Pretzels			$1.50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624" y="8193360"/>
            <a:ext cx="345638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DRINKS</a:t>
            </a: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Fresh Moove Milk (300ml)                                   $2.50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900" i="1" dirty="0">
                <a:latin typeface="Century Gothic" pitchFamily="34" charset="0"/>
                <a:cs typeface="Arial" pitchFamily="34" charset="0"/>
              </a:rPr>
              <a:t>(Chocolate or Strawberry)</a:t>
            </a:r>
            <a:endParaRPr lang="en-AU" sz="900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Juice (250ml) 			$2.50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</a:p>
          <a:p>
            <a:r>
              <a:rPr lang="en-AU" sz="900" i="1" dirty="0">
                <a:latin typeface="Century Gothic" pitchFamily="34" charset="0"/>
                <a:cs typeface="Arial" pitchFamily="34" charset="0"/>
              </a:rPr>
              <a:t>(Apple, Orange or Apple &amp; Blackcurrant)</a:t>
            </a:r>
            <a:endParaRPr lang="en-AU" sz="900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Water (600ml)			$2.00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Chill J (250ml)			$2.50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r>
              <a:rPr lang="en-AU" sz="900" i="1" dirty="0">
                <a:latin typeface="Century Gothic" pitchFamily="34" charset="0"/>
                <a:cs typeface="Arial" pitchFamily="34" charset="0"/>
              </a:rPr>
              <a:t>(Watermelon, Grape, Raspberry or Orange Passion)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61792" y="7473280"/>
            <a:ext cx="33962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>
                <a:latin typeface="Century Gothic" pitchFamily="34" charset="0"/>
                <a:cs typeface="Arial" pitchFamily="34" charset="0"/>
              </a:rPr>
              <a:t>FROZEN TREATS</a:t>
            </a: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Juicies (100% Natural)		$2.00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solidFill>
                <a:srgbClr val="FFC000"/>
              </a:solidFill>
              <a:latin typeface="Century Gothic" pitchFamily="34" charset="0"/>
              <a:cs typeface="Arial" pitchFamily="34" charset="0"/>
            </a:endParaRPr>
          </a:p>
          <a:p>
            <a:r>
              <a:rPr lang="en-AU" sz="900" i="1" dirty="0">
                <a:latin typeface="Century Gothic" pitchFamily="34" charset="0"/>
                <a:cs typeface="Arial" pitchFamily="34" charset="0"/>
              </a:rPr>
              <a:t>(Lemonade, Tropical or Wildberry)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Quelch Ice Blocks (99% Fruit)	                          $0.50</a:t>
            </a:r>
            <a:r>
              <a:rPr lang="en-AU" sz="1000" b="1" dirty="0">
                <a:latin typeface="Century Gothic" pitchFamily="34" charset="0"/>
                <a:cs typeface="Arial" pitchFamily="34" charset="0"/>
              </a:rPr>
              <a:t> </a:t>
            </a:r>
            <a:r>
              <a:rPr lang="en-AU" sz="1000" b="1" dirty="0">
                <a:solidFill>
                  <a:srgbClr val="92D050"/>
                </a:solidFill>
                <a:latin typeface="Century Gothic" pitchFamily="34" charset="0"/>
                <a:cs typeface="Arial" pitchFamily="34" charset="0"/>
              </a:rPr>
              <a:t>E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900" i="1" dirty="0">
                <a:latin typeface="Century Gothic" pitchFamily="34" charset="0"/>
                <a:cs typeface="Arial" pitchFamily="34" charset="0"/>
              </a:rPr>
              <a:t>(Apple, Blackcurrant, Raspberry or Strawberry)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Paddle Pops </a:t>
            </a:r>
            <a:r>
              <a:rPr lang="en-AU" sz="900" i="1" dirty="0">
                <a:latin typeface="Century Gothic" pitchFamily="34" charset="0"/>
                <a:cs typeface="Arial" pitchFamily="34" charset="0"/>
              </a:rPr>
              <a:t>(Chocolate or Rainbow)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	$2.50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  <a:endParaRPr lang="en-AU" sz="1000" b="1" dirty="0">
              <a:latin typeface="Century Gothic" pitchFamily="34" charset="0"/>
              <a:cs typeface="Arial" pitchFamily="34" charset="0"/>
            </a:endParaRP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Icy Poles </a:t>
            </a:r>
            <a:r>
              <a:rPr lang="en-AU" sz="900" i="1" dirty="0">
                <a:latin typeface="Century Gothic" pitchFamily="34" charset="0"/>
                <a:cs typeface="Arial" pitchFamily="34" charset="0"/>
              </a:rPr>
              <a:t>(Cola, Lemonade or Raspberry)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	$1.50</a:t>
            </a:r>
            <a:r>
              <a:rPr lang="en-AU" sz="1000" b="1" dirty="0">
                <a:latin typeface="Century Gothic" pitchFamily="34" charset="0"/>
                <a:cs typeface="Arial" pitchFamily="34" charset="0"/>
              </a:rPr>
              <a:t>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Frozen Yoghurt </a:t>
            </a:r>
          </a:p>
          <a:p>
            <a:r>
              <a:rPr lang="en-AU" sz="900" i="1" dirty="0">
                <a:latin typeface="Century Gothic" pitchFamily="34" charset="0"/>
                <a:cs typeface="Arial" pitchFamily="34" charset="0"/>
              </a:rPr>
              <a:t>(Mango, Raspberry or Strawberry)</a:t>
            </a:r>
            <a:r>
              <a:rPr lang="en-AU" sz="1000" i="1" dirty="0">
                <a:latin typeface="Century Gothic" pitchFamily="34" charset="0"/>
                <a:cs typeface="Arial" pitchFamily="34" charset="0"/>
              </a:rPr>
              <a:t>               </a:t>
            </a:r>
            <a:r>
              <a:rPr lang="en-AU" sz="1000" dirty="0">
                <a:latin typeface="Century Gothic" pitchFamily="34" charset="0"/>
                <a:cs typeface="Arial" pitchFamily="34" charset="0"/>
              </a:rPr>
              <a:t>	$2.50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r>
              <a:rPr lang="en-AU" sz="1000" dirty="0">
                <a:latin typeface="Century Gothic" pitchFamily="34" charset="0"/>
                <a:cs typeface="Arial" pitchFamily="34" charset="0"/>
              </a:rPr>
              <a:t>Vanilla Cup			$2.00 </a:t>
            </a:r>
            <a:r>
              <a:rPr lang="en-AU" sz="1000" b="1" dirty="0">
                <a:solidFill>
                  <a:srgbClr val="FFC000"/>
                </a:solidFill>
                <a:latin typeface="Century Gothic" pitchFamily="34" charset="0"/>
                <a:cs typeface="Arial" pitchFamily="34" charset="0"/>
              </a:rPr>
              <a:t>O</a:t>
            </a: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endParaRPr lang="en-AU" sz="1000" dirty="0">
              <a:latin typeface="Century Gothic" pitchFamily="34" charset="0"/>
              <a:cs typeface="Arial" pitchFamily="34" charset="0"/>
            </a:endParaRPr>
          </a:p>
          <a:p>
            <a:endParaRPr lang="en-AU" sz="1000" b="1" dirty="0"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50FBAF-F807-43A8-ADE0-3CE736AAD7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64"/>
          <a:stretch/>
        </p:blipFill>
        <p:spPr>
          <a:xfrm>
            <a:off x="2438203" y="136681"/>
            <a:ext cx="1980220" cy="88728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47D89A7-3B1A-4027-88A8-9177D757D723}"/>
              </a:ext>
            </a:extLst>
          </p:cNvPr>
          <p:cNvSpPr/>
          <p:nvPr/>
        </p:nvSpPr>
        <p:spPr>
          <a:xfrm>
            <a:off x="3717032" y="9417496"/>
            <a:ext cx="1152128" cy="400110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A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Everyday Choices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8544CF-0774-46E0-A997-6CE79E458923}"/>
              </a:ext>
            </a:extLst>
          </p:cNvPr>
          <p:cNvSpPr/>
          <p:nvPr/>
        </p:nvSpPr>
        <p:spPr>
          <a:xfrm>
            <a:off x="5157191" y="9417496"/>
            <a:ext cx="1386061" cy="40011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AU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Occasional Choices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A2018F-61C7-44E7-8A37-9872AE7FDBCF}"/>
              </a:ext>
            </a:extLst>
          </p:cNvPr>
          <p:cNvSpPr txBox="1"/>
          <p:nvPr/>
        </p:nvSpPr>
        <p:spPr>
          <a:xfrm>
            <a:off x="3734941" y="9201472"/>
            <a:ext cx="28083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b="1" dirty="0">
                <a:latin typeface="Century Gothic" panose="020B0502020202020204" pitchFamily="34" charset="0"/>
              </a:rPr>
              <a:t>Healthy Food &amp; Drink Criteria Coding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AD6702-C50C-4E45-83D0-043B4FD4BD05}"/>
              </a:ext>
            </a:extLst>
          </p:cNvPr>
          <p:cNvSpPr txBox="1"/>
          <p:nvPr/>
        </p:nvSpPr>
        <p:spPr>
          <a:xfrm>
            <a:off x="3696966" y="941749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2B4D34-5D4C-45C3-8D34-FA2B0AA11EF3}"/>
              </a:ext>
            </a:extLst>
          </p:cNvPr>
          <p:cNvSpPr txBox="1"/>
          <p:nvPr/>
        </p:nvSpPr>
        <p:spPr>
          <a:xfrm>
            <a:off x="5132190" y="94174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053F92-A67C-4A0C-A02A-027A5D7BE4BB}"/>
              </a:ext>
            </a:extLst>
          </p:cNvPr>
          <p:cNvSpPr txBox="1"/>
          <p:nvPr/>
        </p:nvSpPr>
        <p:spPr>
          <a:xfrm>
            <a:off x="1980526" y="967422"/>
            <a:ext cx="2896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600" b="1" dirty="0">
                <a:latin typeface="Century Gothic" panose="020B0502020202020204" pitchFamily="34" charset="0"/>
              </a:rPr>
              <a:t>OLOL CANTEEN MENU 2025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AC5975-0723-77C2-E40B-C2029B023259}"/>
              </a:ext>
            </a:extLst>
          </p:cNvPr>
          <p:cNvSpPr txBox="1"/>
          <p:nvPr/>
        </p:nvSpPr>
        <p:spPr>
          <a:xfrm>
            <a:off x="75740" y="9697030"/>
            <a:ext cx="47801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" dirty="0">
                <a:latin typeface="Century Gothic" panose="020B0502020202020204" pitchFamily="34" charset="0"/>
              </a:rPr>
              <a:t>02/2025</a:t>
            </a:r>
          </a:p>
        </p:txBody>
      </p:sp>
      <p:sp>
        <p:nvSpPr>
          <p:cNvPr id="20" name="Explosion: 8 Points 19">
            <a:extLst>
              <a:ext uri="{FF2B5EF4-FFF2-40B4-BE49-F238E27FC236}">
                <a16:creationId xmlns:a16="http://schemas.microsoft.com/office/drawing/2014/main" id="{1AE2D702-B861-B62A-048F-33D867962922}"/>
              </a:ext>
            </a:extLst>
          </p:cNvPr>
          <p:cNvSpPr/>
          <p:nvPr/>
        </p:nvSpPr>
        <p:spPr>
          <a:xfrm>
            <a:off x="4877473" y="67380"/>
            <a:ext cx="1908519" cy="1631216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b="1" dirty="0">
                <a:latin typeface="Century Gothic" panose="020B0502020202020204" pitchFamily="34" charset="0"/>
              </a:rPr>
              <a:t>Canteen Open Tuesday through Friday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701</Words>
  <Application>Microsoft Office PowerPoint</Application>
  <PresentationFormat>A4 Paper (210x297 mm)</PresentationFormat>
  <Paragraphs>104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Century Gothic</vt:lpstr>
      <vt:lpstr>Office Theme</vt:lpstr>
      <vt:lpstr>PowerPoint Presentation</vt:lpstr>
    </vt:vector>
  </TitlesOfParts>
  <Company>Harmony Catering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OLOL Canteen Menu - 2020</dc:title>
  <dc:creator>Harmony Catering Solutions</dc:creator>
  <cp:lastModifiedBy>Manuela Cafe</cp:lastModifiedBy>
  <cp:revision>66</cp:revision>
  <cp:lastPrinted>2025-01-22T06:12:43Z</cp:lastPrinted>
  <dcterms:created xsi:type="dcterms:W3CDTF">2016-01-22T06:21:06Z</dcterms:created>
  <dcterms:modified xsi:type="dcterms:W3CDTF">2025-01-30T03:57:51Z</dcterms:modified>
  <cp:contentStatus>04/2022</cp:contentStatus>
</cp:coreProperties>
</file>